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9" r:id="rId4"/>
    <p:sldId id="277" r:id="rId5"/>
    <p:sldId id="278" r:id="rId6"/>
    <p:sldId id="28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sd.multiurok.ru/html/2020/02/03/s_5e387f8131e1c/1341170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r="8102" b="-59"/>
          <a:stretch/>
        </p:blipFill>
        <p:spPr bwMode="auto">
          <a:xfrm>
            <a:off x="-20568" y="0"/>
            <a:ext cx="916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2924943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Мои герои войны</a:t>
            </a:r>
            <a:endParaRPr lang="ru-RU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4894" y="440223"/>
            <a:ext cx="2242592" cy="6263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1945-2021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77281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Только тот народ,                                                    который чтит своих героев,                                       может считаться великим!</a:t>
            </a:r>
          </a:p>
          <a:p>
            <a:pPr algn="r"/>
            <a:endParaRPr lang="ru-RU" sz="48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4800" b="1" dirty="0" err="1" smtClean="0">
                <a:solidFill>
                  <a:srgbClr val="FF0000"/>
                </a:solidFill>
              </a:rPr>
              <a:t>К.К.Рокоссовский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6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57" y="-1"/>
            <a:ext cx="9278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Рябова(Смирнова) Анна Алексеевна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s://sun9-30.userapi.com/impg/TCntpqVEvLUQyGNVNE_BVQS_HP1XArQXeagBuw/lh75qvvnLLY.jpg?size=317x505&amp;quality=96&amp;sign=06bad8d9fa936ae6b44ec1d88cca177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0194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9668" y="2924944"/>
            <a:ext cx="5765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Также хочу рассказать о сестре моей бабушки Нины Алексеевны </a:t>
            </a:r>
            <a:r>
              <a:rPr lang="ru-RU" sz="2200" b="1" dirty="0" err="1" smtClean="0">
                <a:solidFill>
                  <a:srgbClr val="0070C0"/>
                </a:solidFill>
              </a:rPr>
              <a:t>Частовой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39552" y="116632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Боевой путь солдата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920" y="1772816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Родилась она 28 сентября 1925 года в деревне </a:t>
            </a:r>
            <a:r>
              <a:rPr lang="ru-RU" sz="2200" b="1" dirty="0" err="1">
                <a:solidFill>
                  <a:srgbClr val="0070C0"/>
                </a:solidFill>
              </a:rPr>
              <a:t>Оскордино</a:t>
            </a:r>
            <a:r>
              <a:rPr lang="ru-RU" sz="2200" b="1" dirty="0">
                <a:solidFill>
                  <a:srgbClr val="0070C0"/>
                </a:solidFill>
              </a:rPr>
              <a:t> Горьковской области. Когда началась Великая Отечественная война, ей было 16 лет. С ноября 1942 года по май 1944 года </a:t>
            </a:r>
            <a:r>
              <a:rPr lang="ru-RU" sz="2200" b="1" dirty="0" smtClean="0">
                <a:solidFill>
                  <a:srgbClr val="0070C0"/>
                </a:solidFill>
              </a:rPr>
              <a:t>Анна Алексеевна </a:t>
            </a:r>
            <a:r>
              <a:rPr lang="ru-RU" sz="2200" b="1" dirty="0">
                <a:solidFill>
                  <a:srgbClr val="0070C0"/>
                </a:solidFill>
              </a:rPr>
              <a:t>проходила службу в 79 отдельном батальоне аэродромного обслуживания в воинском звании </a:t>
            </a:r>
            <a:r>
              <a:rPr lang="ru-RU" sz="2200" b="1" dirty="0" smtClean="0">
                <a:solidFill>
                  <a:srgbClr val="0070C0"/>
                </a:solidFill>
              </a:rPr>
              <a:t>красноармейца, который </a:t>
            </a:r>
            <a:r>
              <a:rPr lang="ru-RU" sz="2200" b="1" dirty="0">
                <a:solidFill>
                  <a:srgbClr val="0070C0"/>
                </a:solidFill>
              </a:rPr>
              <a:t>входил в состав действующей армии</a:t>
            </a:r>
            <a:r>
              <a:rPr lang="ru-RU" sz="2200" b="1" dirty="0" smtClean="0">
                <a:solidFill>
                  <a:srgbClr val="0070C0"/>
                </a:solidFill>
              </a:rPr>
              <a:t>. У </a:t>
            </a:r>
            <a:r>
              <a:rPr lang="ru-RU" sz="2200" b="1" dirty="0">
                <a:solidFill>
                  <a:srgbClr val="0070C0"/>
                </a:solidFill>
              </a:rPr>
              <a:t>моей </a:t>
            </a:r>
            <a:r>
              <a:rPr lang="ru-RU" sz="2200" b="1" dirty="0" smtClean="0">
                <a:solidFill>
                  <a:srgbClr val="0070C0"/>
                </a:solidFill>
              </a:rPr>
              <a:t>бабушки </a:t>
            </a:r>
            <a:r>
              <a:rPr lang="ru-RU" sz="2200" b="1" dirty="0">
                <a:solidFill>
                  <a:srgbClr val="0070C0"/>
                </a:solidFill>
              </a:rPr>
              <a:t>сохранилась фронтовая фотография, на обратной стороне которой надпись - Сборная минерная группа в командировке. Ленинградский фронт. Май 1943 г.</a:t>
            </a:r>
          </a:p>
        </p:txBody>
      </p:sp>
    </p:spTree>
    <p:extLst>
      <p:ext uri="{BB962C8B-B14F-4D97-AF65-F5344CB8AC3E}">
        <p14:creationId xmlns:p14="http://schemas.microsoft.com/office/powerpoint/2010/main" val="322981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s://sun9-64.userapi.com/impg/Ab-yDckWuEVHbGCz3bsco6t_IcUcIFif1B-Pyg/g_Co06UQc4I.jpg?size=1280x1065&amp;quality=96&amp;sign=e91a2e2e763fc30da6e5d6805f058a5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3882"/>
            <a:ext cx="6048672" cy="503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22" y="332656"/>
            <a:ext cx="4727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На фото </a:t>
            </a:r>
            <a:r>
              <a:rPr lang="ru-RU" sz="2200" b="1" dirty="0" smtClean="0">
                <a:solidFill>
                  <a:srgbClr val="0070C0"/>
                </a:solidFill>
              </a:rPr>
              <a:t>Анна Алексеевна в </a:t>
            </a:r>
            <a:r>
              <a:rPr lang="ru-RU" sz="2200" b="1" dirty="0">
                <a:solidFill>
                  <a:srgbClr val="0070C0"/>
                </a:solidFill>
              </a:rPr>
              <a:t>верхнем ряду первая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0212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08720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Она была молодой хрупкой девушкой, но </a:t>
            </a:r>
            <a:r>
              <a:rPr lang="ru-RU" sz="2200" b="1" dirty="0">
                <a:solidFill>
                  <a:srgbClr val="0070C0"/>
                </a:solidFill>
              </a:rPr>
              <a:t>наравне с мужчинами, вместе с боевыми подругами, несла все тяготы войны: бомбардировки „</a:t>
            </a:r>
            <a:r>
              <a:rPr lang="ru-RU" sz="2200" b="1" dirty="0" err="1">
                <a:solidFill>
                  <a:srgbClr val="0070C0"/>
                </a:solidFill>
              </a:rPr>
              <a:t>юнкерсов</a:t>
            </a:r>
            <a:r>
              <a:rPr lang="ru-RU" sz="2200" b="1" dirty="0">
                <a:solidFill>
                  <a:srgbClr val="0070C0"/>
                </a:solidFill>
              </a:rPr>
              <a:t>", артобстрелы тяжёлой артиллерии, трескучие морозы и слякоть в глубоких траншеях. Они внесли свой вклад в прорыв немецкого кольца блокады Ленинграда и в уничтожении группировки противника в Латвии, минировали проходы тяжёлым „тиграм" и обезвреживали немецкие мины на полях для взлёта и посадки советских самолётов. После победы над фашистской Германией </a:t>
            </a:r>
            <a:r>
              <a:rPr lang="ru-RU" sz="2200" b="1" dirty="0" smtClean="0">
                <a:solidFill>
                  <a:srgbClr val="0070C0"/>
                </a:solidFill>
              </a:rPr>
              <a:t>Анна Алексеевна </a:t>
            </a:r>
            <a:r>
              <a:rPr lang="ru-RU" sz="2200" b="1" dirty="0">
                <a:solidFill>
                  <a:srgbClr val="0070C0"/>
                </a:solidFill>
              </a:rPr>
              <a:t>была направлена на войну с Японией. После войны вышла замуж за военного лётчика, уехала жить на Урал, в город Белорецк. За боевые заслуги перед Родиной награждена орденом Отечественной войны II степени, медалями: За победу над Германией в Великой Отечественной Войне1941- 1945гг. , За победу над Японией, медалью Жукова. Умерла 1 марта 2001 года.</a:t>
            </a:r>
          </a:p>
        </p:txBody>
      </p:sp>
    </p:spTree>
    <p:extLst>
      <p:ext uri="{BB962C8B-B14F-4D97-AF65-F5344CB8AC3E}">
        <p14:creationId xmlns:p14="http://schemas.microsoft.com/office/powerpoint/2010/main" val="367599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96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413</TotalTime>
  <Words>269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1945-2020</dc:title>
  <dc:creator>Надежда</dc:creator>
  <cp:lastModifiedBy>Лиза</cp:lastModifiedBy>
  <cp:revision>21</cp:revision>
  <dcterms:created xsi:type="dcterms:W3CDTF">2020-08-11T18:53:33Z</dcterms:created>
  <dcterms:modified xsi:type="dcterms:W3CDTF">2023-04-29T22:54:31Z</dcterms:modified>
</cp:coreProperties>
</file>